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DM Sans" pitchFamily="2" charset="0"/>
      <p:regular r:id="rId12"/>
    </p:embeddedFont>
    <p:embeddedFont>
      <p:font typeface="Dream Avenu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60157" y="-1638300"/>
            <a:ext cx="8723893" cy="5822123"/>
            <a:chOff x="0" y="0"/>
            <a:chExt cx="11631857" cy="776283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4" r="84"/>
            <a:stretch>
              <a:fillRect/>
            </a:stretch>
          </p:blipFill>
          <p:spPr>
            <a:xfrm>
              <a:off x="0" y="0"/>
              <a:ext cx="11631857" cy="776283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237080" y="6464964"/>
            <a:ext cx="7050920" cy="5586672"/>
            <a:chOff x="0" y="0"/>
            <a:chExt cx="9401227" cy="744889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7956" r="7956"/>
            <a:stretch>
              <a:fillRect/>
            </a:stretch>
          </p:blipFill>
          <p:spPr>
            <a:xfrm>
              <a:off x="0" y="0"/>
              <a:ext cx="9401227" cy="744889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7010768"/>
            <a:ext cx="3546181" cy="2247532"/>
            <a:chOff x="0" y="0"/>
            <a:chExt cx="4728241" cy="299671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890" r="890"/>
            <a:stretch>
              <a:fillRect/>
            </a:stretch>
          </p:blipFill>
          <p:spPr>
            <a:xfrm>
              <a:off x="0" y="0"/>
              <a:ext cx="4728241" cy="299671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5168368" y="1028700"/>
            <a:ext cx="2090932" cy="2040957"/>
            <a:chOff x="0" y="0"/>
            <a:chExt cx="2787910" cy="272127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1756" t="49189" r="259"/>
            <a:stretch>
              <a:fillRect/>
            </a:stretch>
          </p:blipFill>
          <p:spPr>
            <a:xfrm>
              <a:off x="0" y="0"/>
              <a:ext cx="2787910" cy="272127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3686568"/>
            <a:ext cx="16230600" cy="250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2"/>
              </a:lnSpc>
            </a:pPr>
            <a:r>
              <a:rPr lang="en-US" sz="18722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STYLESTOCK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28936" y="5793885"/>
            <a:ext cx="11639431" cy="62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6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CLOTHING MANAGAGEMNET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70317" y="4210050"/>
            <a:ext cx="8747365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THANK YOU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67971" y="1651481"/>
            <a:ext cx="5045892" cy="7466582"/>
            <a:chOff x="0" y="0"/>
            <a:chExt cx="6727856" cy="99554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6210" r="16210"/>
            <a:stretch>
              <a:fillRect/>
            </a:stretch>
          </p:blipFill>
          <p:spPr>
            <a:xfrm>
              <a:off x="0" y="0"/>
              <a:ext cx="6727856" cy="995544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43489" y="3084565"/>
            <a:ext cx="10382061" cy="589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A website designed to streamine and organise the  operation of a colthing store or warehouse</a:t>
            </a:r>
          </a:p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Users interact with the system through a menu-driven interface, making it intuitive to perform tasks </a:t>
            </a:r>
          </a:p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Help in easy tracking of shipments  and and deliveries</a:t>
            </a:r>
          </a:p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Enhancing the security systems of clothing stores and warehouses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09650"/>
            <a:ext cx="12690800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ABOUT</a:t>
            </a:r>
          </a:p>
        </p:txBody>
      </p:sp>
      <p:sp>
        <p:nvSpPr>
          <p:cNvPr id="6" name="AutoShape 6"/>
          <p:cNvSpPr/>
          <p:nvPr/>
        </p:nvSpPr>
        <p:spPr>
          <a:xfrm>
            <a:off x="3084993" y="9581516"/>
            <a:ext cx="359783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19535" y="9323071"/>
            <a:ext cx="3930916" cy="42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STYLESTOCK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94158" y="9104630"/>
            <a:ext cx="359783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20780" y="3381692"/>
            <a:ext cx="14303889" cy="439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COMPLEXITY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INTEGRATION ISSUES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INACCURATE TRACKING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LACK OF CUSTOMIZATION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NO STRICT SECURITY SYSTEM</a:t>
            </a:r>
          </a:p>
        </p:txBody>
      </p:sp>
      <p:sp>
        <p:nvSpPr>
          <p:cNvPr id="4" name="Freeform 4"/>
          <p:cNvSpPr/>
          <p:nvPr/>
        </p:nvSpPr>
        <p:spPr>
          <a:xfrm>
            <a:off x="12897443" y="4085289"/>
            <a:ext cx="4454452" cy="4114800"/>
          </a:xfrm>
          <a:custGeom>
            <a:avLst/>
            <a:gdLst/>
            <a:ahLst/>
            <a:cxnLst/>
            <a:rect l="l" t="t" r="r" b="b"/>
            <a:pathLst>
              <a:path w="4454452" h="4114800">
                <a:moveTo>
                  <a:pt x="0" y="0"/>
                </a:moveTo>
                <a:lnTo>
                  <a:pt x="4454452" y="0"/>
                </a:lnTo>
                <a:lnTo>
                  <a:pt x="4454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22149" y="2889186"/>
            <a:ext cx="1639748" cy="2392206"/>
          </a:xfrm>
          <a:custGeom>
            <a:avLst/>
            <a:gdLst/>
            <a:ahLst/>
            <a:cxnLst/>
            <a:rect l="l" t="t" r="r" b="b"/>
            <a:pathLst>
              <a:path w="1639748" h="2392206">
                <a:moveTo>
                  <a:pt x="0" y="0"/>
                </a:moveTo>
                <a:lnTo>
                  <a:pt x="1639748" y="0"/>
                </a:lnTo>
                <a:lnTo>
                  <a:pt x="1639748" y="2392206"/>
                </a:lnTo>
                <a:lnTo>
                  <a:pt x="0" y="2392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687713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1"/>
              </a:lnSpc>
            </a:pPr>
            <a:r>
              <a:rPr lang="en-US" sz="85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PROBLEMS IN TODAY’S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36660"/>
            <a:ext cx="3930916" cy="42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STYLESTOCK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94158" y="9104630"/>
            <a:ext cx="359783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585499" y="2793936"/>
            <a:ext cx="11056524" cy="528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 ONLINE THEFTS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LOOSING CERTAIN  ITEMS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WASTING MONEY ON BUYING EXCESS GOODS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INCREASING TEXTILE WASTE MATERIAL </a:t>
            </a:r>
          </a:p>
        </p:txBody>
      </p:sp>
      <p:sp>
        <p:nvSpPr>
          <p:cNvPr id="4" name="Freeform 4"/>
          <p:cNvSpPr/>
          <p:nvPr/>
        </p:nvSpPr>
        <p:spPr>
          <a:xfrm>
            <a:off x="12822666" y="1676400"/>
            <a:ext cx="4436634" cy="3924459"/>
          </a:xfrm>
          <a:custGeom>
            <a:avLst/>
            <a:gdLst/>
            <a:ahLst/>
            <a:cxnLst/>
            <a:rect l="l" t="t" r="r" b="b"/>
            <a:pathLst>
              <a:path w="4436634" h="3924459">
                <a:moveTo>
                  <a:pt x="0" y="0"/>
                </a:moveTo>
                <a:lnTo>
                  <a:pt x="4436634" y="0"/>
                </a:lnTo>
                <a:lnTo>
                  <a:pt x="4436634" y="3924459"/>
                </a:lnTo>
                <a:lnTo>
                  <a:pt x="0" y="3924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9175"/>
            <a:ext cx="1687713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1"/>
              </a:lnSpc>
            </a:pPr>
            <a:r>
              <a:rPr lang="en-US" sz="85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THIS IN TURN CAUSES: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836660"/>
            <a:ext cx="3930916" cy="42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STYLESTOCK</a:t>
            </a:r>
          </a:p>
        </p:txBody>
      </p:sp>
      <p:sp>
        <p:nvSpPr>
          <p:cNvPr id="7" name="Freeform 7"/>
          <p:cNvSpPr/>
          <p:nvPr/>
        </p:nvSpPr>
        <p:spPr>
          <a:xfrm>
            <a:off x="11486717" y="5892095"/>
            <a:ext cx="5772583" cy="3366205"/>
          </a:xfrm>
          <a:custGeom>
            <a:avLst/>
            <a:gdLst/>
            <a:ahLst/>
            <a:cxnLst/>
            <a:rect l="l" t="t" r="r" b="b"/>
            <a:pathLst>
              <a:path w="5772583" h="3366205">
                <a:moveTo>
                  <a:pt x="0" y="0"/>
                </a:moveTo>
                <a:lnTo>
                  <a:pt x="5772583" y="0"/>
                </a:lnTo>
                <a:lnTo>
                  <a:pt x="5772583" y="3366205"/>
                </a:lnTo>
                <a:lnTo>
                  <a:pt x="0" y="3366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8747365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510662" y="9163050"/>
            <a:ext cx="3930916" cy="42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STYLESTOCK</a:t>
            </a:r>
          </a:p>
        </p:txBody>
      </p:sp>
      <p:sp>
        <p:nvSpPr>
          <p:cNvPr id="4" name="AutoShape 4"/>
          <p:cNvSpPr/>
          <p:nvPr/>
        </p:nvSpPr>
        <p:spPr>
          <a:xfrm>
            <a:off x="11668936" y="9431020"/>
            <a:ext cx="359783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20780" y="3381692"/>
            <a:ext cx="9580449" cy="528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SIMPLIFY DESIGN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ENHANCE INTEGRATION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IMPROVE ACCURACY AND SECURITY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ALLOW CUSTOMIZATION</a:t>
            </a:r>
          </a:p>
          <a:p>
            <a:pPr marL="1079492" lvl="1" indent="-539746" algn="l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TRACK TRENDS</a:t>
            </a:r>
          </a:p>
        </p:txBody>
      </p:sp>
      <p:sp>
        <p:nvSpPr>
          <p:cNvPr id="6" name="Freeform 6"/>
          <p:cNvSpPr/>
          <p:nvPr/>
        </p:nvSpPr>
        <p:spPr>
          <a:xfrm>
            <a:off x="10184409" y="2245744"/>
            <a:ext cx="7074891" cy="6419149"/>
          </a:xfrm>
          <a:custGeom>
            <a:avLst/>
            <a:gdLst/>
            <a:ahLst/>
            <a:cxnLst/>
            <a:rect l="l" t="t" r="r" b="b"/>
            <a:pathLst>
              <a:path w="7074891" h="6419149">
                <a:moveTo>
                  <a:pt x="0" y="0"/>
                </a:moveTo>
                <a:lnTo>
                  <a:pt x="7074891" y="0"/>
                </a:lnTo>
                <a:lnTo>
                  <a:pt x="7074891" y="6419149"/>
                </a:lnTo>
                <a:lnTo>
                  <a:pt x="0" y="6419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5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84409" y="2059659"/>
            <a:ext cx="7291711" cy="6605234"/>
          </a:xfrm>
          <a:custGeom>
            <a:avLst/>
            <a:gdLst/>
            <a:ahLst/>
            <a:cxnLst/>
            <a:rect l="l" t="t" r="r" b="b"/>
            <a:pathLst>
              <a:path w="7291711" h="6605234">
                <a:moveTo>
                  <a:pt x="0" y="0"/>
                </a:moveTo>
                <a:lnTo>
                  <a:pt x="7291711" y="0"/>
                </a:lnTo>
                <a:lnTo>
                  <a:pt x="7291711" y="6605234"/>
                </a:lnTo>
                <a:lnTo>
                  <a:pt x="0" y="6605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134" b="-28558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0484" y="254144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541440"/>
            <a:ext cx="6657346" cy="6763651"/>
          </a:xfrm>
          <a:custGeom>
            <a:avLst/>
            <a:gdLst/>
            <a:ahLst/>
            <a:cxnLst/>
            <a:rect l="l" t="t" r="r" b="b"/>
            <a:pathLst>
              <a:path w="6657346" h="6763651">
                <a:moveTo>
                  <a:pt x="0" y="0"/>
                </a:moveTo>
                <a:lnTo>
                  <a:pt x="6657346" y="0"/>
                </a:lnTo>
                <a:lnTo>
                  <a:pt x="6657346" y="6763651"/>
                </a:lnTo>
                <a:lnTo>
                  <a:pt x="0" y="6763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1676358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1"/>
              </a:lnSpc>
            </a:pPr>
            <a:r>
              <a:rPr lang="en-US" sz="6301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VISUAL REPRESENTATION OF OUR WEBSITE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36660"/>
            <a:ext cx="3930916" cy="42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STYLESTOCK</a:t>
            </a:r>
          </a:p>
        </p:txBody>
      </p:sp>
      <p:sp>
        <p:nvSpPr>
          <p:cNvPr id="3" name="AutoShape 3"/>
          <p:cNvSpPr/>
          <p:nvPr/>
        </p:nvSpPr>
        <p:spPr>
          <a:xfrm>
            <a:off x="2994158" y="9085580"/>
            <a:ext cx="359783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5400000">
            <a:off x="98881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8747365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TIMELINE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57733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6585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40029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81177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4883" y="2715456"/>
            <a:ext cx="310374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4C6BB"/>
                </a:solidFill>
                <a:latin typeface="Dream Avenue"/>
                <a:ea typeface="Dream Avenue"/>
                <a:cs typeface="Dream Avenue"/>
                <a:sym typeface="Dream Avenue"/>
              </a:rPr>
              <a:t>WEEK 1: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757"/>
                </a:solidFill>
                <a:latin typeface="Dream Avenue"/>
                <a:ea typeface="Dream Avenue"/>
                <a:cs typeface="Dream Avenue"/>
                <a:sym typeface="Dream Avenue"/>
              </a:rPr>
              <a:t>Project Initiation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Defining the idea of the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51091" y="5478524"/>
            <a:ext cx="3103743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4C6BB"/>
                </a:solidFill>
                <a:latin typeface="Dream Avenue"/>
                <a:ea typeface="Dream Avenue"/>
                <a:cs typeface="Dream Avenue"/>
                <a:sym typeface="Dream Avenue"/>
              </a:rPr>
              <a:t>WEEK 2-3: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757"/>
                </a:solidFill>
                <a:latin typeface="Dream Avenue"/>
                <a:ea typeface="Dream Avenue"/>
                <a:cs typeface="Dream Avenue"/>
                <a:sym typeface="Dream Avenue"/>
              </a:rPr>
              <a:t>Project design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Finalizing the concept and design layout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64483" y="2182056"/>
            <a:ext cx="3103743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4C6BB"/>
                </a:solidFill>
                <a:latin typeface="Dream Avenue"/>
                <a:ea typeface="Dream Avenue"/>
                <a:cs typeface="Dream Avenue"/>
                <a:sym typeface="Dream Avenue"/>
              </a:rPr>
              <a:t>WEEK 4-5: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757"/>
                </a:solidFill>
                <a:latin typeface="Dream Avenue"/>
                <a:ea typeface="Dream Avenue"/>
                <a:cs typeface="Dream Avenue"/>
                <a:sym typeface="Dream Avenue"/>
              </a:rPr>
              <a:t>Algorithm Development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Working on forming the code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79283" y="5478524"/>
            <a:ext cx="3103743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4C6BB"/>
                </a:solidFill>
                <a:latin typeface="Dream Avenue"/>
                <a:ea typeface="Dream Avenue"/>
                <a:cs typeface="Dream Avenue"/>
                <a:sym typeface="Dream Avenue"/>
              </a:rPr>
              <a:t>WEEK 6-7: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757"/>
                </a:solidFill>
                <a:latin typeface="Dream Avenue"/>
                <a:ea typeface="Dream Avenue"/>
                <a:cs typeface="Dream Avenue"/>
                <a:sym typeface="Dream Avenue"/>
              </a:rPr>
              <a:t>User Testing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Testing the code for user interaction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36660"/>
            <a:ext cx="3930916" cy="42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STYLESTOCK</a:t>
            </a:r>
          </a:p>
        </p:txBody>
      </p:sp>
      <p:sp>
        <p:nvSpPr>
          <p:cNvPr id="3" name="AutoShape 3"/>
          <p:cNvSpPr/>
          <p:nvPr/>
        </p:nvSpPr>
        <p:spPr>
          <a:xfrm>
            <a:off x="2994158" y="9085580"/>
            <a:ext cx="359783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5400000">
            <a:off x="98881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57733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6585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40029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8117771" y="301031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8" y="0"/>
                </a:lnTo>
                <a:lnTo>
                  <a:pt x="456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9263" y="2715456"/>
            <a:ext cx="362604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4C6BB"/>
                </a:solidFill>
                <a:latin typeface="Dream Avenue"/>
                <a:ea typeface="Dream Avenue"/>
                <a:cs typeface="Dream Avenue"/>
                <a:sym typeface="Dream Avenue"/>
              </a:rPr>
              <a:t>WEEK 8-9: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757"/>
                </a:solidFill>
                <a:latin typeface="Dream Avenue"/>
                <a:ea typeface="Dream Avenue"/>
                <a:cs typeface="Dream Avenue"/>
                <a:sym typeface="Dream Avenue"/>
              </a:rPr>
              <a:t>Security Development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Working on the Security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49683" y="5452130"/>
            <a:ext cx="3103743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4C6BB"/>
                </a:solidFill>
                <a:latin typeface="Dream Avenue"/>
                <a:ea typeface="Dream Avenue"/>
                <a:cs typeface="Dream Avenue"/>
                <a:sym typeface="Dream Avenue"/>
              </a:rPr>
              <a:t>WEEK 10-11: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757"/>
                </a:solidFill>
                <a:latin typeface="Dream Avenue"/>
                <a:ea typeface="Dream Avenue"/>
                <a:cs typeface="Dream Avenue"/>
                <a:sym typeface="Dream Avenue"/>
              </a:rPr>
              <a:t>Creating Website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Adding the code and inventory to the website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64483" y="2004071"/>
            <a:ext cx="310374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4C6BB"/>
                </a:solidFill>
                <a:latin typeface="Dream Avenue"/>
                <a:ea typeface="Dream Avenue"/>
                <a:cs typeface="Dream Avenue"/>
                <a:sym typeface="Dream Avenue"/>
              </a:rPr>
              <a:t>WEEK 12-13: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757"/>
                </a:solidFill>
                <a:latin typeface="Dream Avenue"/>
                <a:ea typeface="Dream Avenue"/>
                <a:cs typeface="Dream Avenue"/>
                <a:sym typeface="Dream Avenue"/>
              </a:rPr>
              <a:t>Final Testing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Testing of entire website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79283" y="5452130"/>
            <a:ext cx="310374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4C6BB"/>
                </a:solidFill>
                <a:latin typeface="Dream Avenue"/>
                <a:ea typeface="Dream Avenue"/>
                <a:cs typeface="Dream Avenue"/>
                <a:sym typeface="Dream Avenue"/>
              </a:rPr>
              <a:t>WEEK 14: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757"/>
                </a:solidFill>
                <a:latin typeface="Dream Avenue"/>
                <a:ea typeface="Dream Avenue"/>
                <a:cs typeface="Dream Avenue"/>
                <a:sym typeface="Dream Avenue"/>
              </a:rPr>
              <a:t>Product Launch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Presenting the entire project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10662" y="9163050"/>
            <a:ext cx="3930916" cy="42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STYLESTOCK</a:t>
            </a:r>
          </a:p>
        </p:txBody>
      </p:sp>
      <p:sp>
        <p:nvSpPr>
          <p:cNvPr id="3" name="AutoShape 3"/>
          <p:cNvSpPr/>
          <p:nvPr/>
        </p:nvSpPr>
        <p:spPr>
          <a:xfrm>
            <a:off x="11668936" y="9431020"/>
            <a:ext cx="359783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984532"/>
            <a:ext cx="9053046" cy="404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>
                <a:solidFill>
                  <a:srgbClr val="B6C3F8"/>
                </a:solidFill>
                <a:latin typeface="Dream Avenue"/>
                <a:ea typeface="Dream Avenue"/>
                <a:cs typeface="Dream Avenue"/>
                <a:sym typeface="Dream Avenue"/>
              </a:rPr>
              <a:t>STYLE SIMPLIFIED: STREAMLINE YOUR WARDROBE WITH EASE</a:t>
            </a:r>
          </a:p>
          <a:p>
            <a:pPr algn="l">
              <a:lnSpc>
                <a:spcPts val="6999"/>
              </a:lnSpc>
            </a:pPr>
            <a:endParaRPr lang="en-US" sz="5999">
              <a:solidFill>
                <a:srgbClr val="B6C3F8"/>
              </a:solidFill>
              <a:latin typeface="Dream Avenue"/>
              <a:ea typeface="Dream Avenue"/>
              <a:cs typeface="Dream Avenue"/>
              <a:sym typeface="Dream Avenu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184409" y="2245744"/>
            <a:ext cx="6735464" cy="6111182"/>
          </a:xfrm>
          <a:custGeom>
            <a:avLst/>
            <a:gdLst/>
            <a:ahLst/>
            <a:cxnLst/>
            <a:rect l="l" t="t" r="r" b="b"/>
            <a:pathLst>
              <a:path w="6735464" h="6111182">
                <a:moveTo>
                  <a:pt x="0" y="0"/>
                </a:moveTo>
                <a:lnTo>
                  <a:pt x="6735464" y="0"/>
                </a:lnTo>
                <a:lnTo>
                  <a:pt x="6735464" y="6111182"/>
                </a:lnTo>
                <a:lnTo>
                  <a:pt x="0" y="6111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5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7543" y="6436394"/>
            <a:ext cx="7806457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ream Avenue"/>
                <a:ea typeface="Dream Avenue"/>
                <a:cs typeface="Dream Avenue"/>
                <a:sym typeface="Dream Avenue"/>
              </a:rPr>
              <a:t>Inspired by the principles of Marie Kondo</a:t>
            </a:r>
          </a:p>
        </p:txBody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218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Dream Avenue</vt:lpstr>
      <vt:lpstr>DM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Minimal Modern Fashion Collection Presentation</dc:title>
  <dc:creator>hp</dc:creator>
  <cp:lastModifiedBy>Pratik Sanghani</cp:lastModifiedBy>
  <cp:revision>3</cp:revision>
  <dcterms:created xsi:type="dcterms:W3CDTF">2006-08-16T00:00:00Z</dcterms:created>
  <dcterms:modified xsi:type="dcterms:W3CDTF">2024-09-15T18:04:58Z</dcterms:modified>
  <dc:identifier>DAGQJz4-PvY</dc:identifier>
</cp:coreProperties>
</file>